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D321F-92BF-45DB-9E15-39243885E29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ADA6-4280-4C9B-AE3F-43AB79D87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ADA6-4280-4C9B-AE3F-43AB79D877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6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4861DEA-FDCD-4083-9500-88D2ABBEF2FE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2B01D36-8D93-45A8-9FCD-AAC6996E21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ush-6@bk.ru" TargetMode="External"/><Relationship Id="rId2" Type="http://schemas.openxmlformats.org/officeDocument/2006/relationships/hyperlink" Target="mailto:metall_677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sport6wp.beluo31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1" y="187424"/>
            <a:ext cx="4651779" cy="1225352"/>
          </a:xfrm>
        </p:spPr>
        <p:txBody>
          <a:bodyPr>
            <a:noAutofit/>
          </a:bodyPr>
          <a:lstStyle/>
          <a:p>
            <a:r>
              <a:rPr lang="en-US" sz="1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VIII </a:t>
            </a:r>
            <a:r>
              <a:rPr lang="ru-RU" sz="1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МЕЖДУНАРОДНЫЙ ФУТБОЛЬНЫЙ ТУРНИР </a:t>
            </a:r>
            <a:r>
              <a:rPr lang="ru-RU" sz="1800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ФУТБОЛУ ПАМЯТИ </a:t>
            </a:r>
            <a:r>
              <a:rPr lang="ru-RU" sz="1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Ю.Н.ВАСИЛЬЕВА</a:t>
            </a:r>
            <a:br>
              <a:rPr lang="ru-RU" sz="18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1800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33" y="548680"/>
            <a:ext cx="4188756" cy="5556588"/>
          </a:xfrm>
          <a:prstGeom prst="rect">
            <a:avLst/>
          </a:prstGeom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29623"/>
              </p:ext>
            </p:extLst>
          </p:nvPr>
        </p:nvGraphicFramePr>
        <p:xfrm>
          <a:off x="539552" y="1340768"/>
          <a:ext cx="3888433" cy="5016932"/>
        </p:xfrm>
        <a:graphic>
          <a:graphicData uri="http://schemas.openxmlformats.org/drawingml/2006/table">
            <a:tbl>
              <a:tblPr firstRow="1" firstCol="1" bandRow="1"/>
              <a:tblGrid>
                <a:gridCol w="705226"/>
                <a:gridCol w="1317087"/>
                <a:gridCol w="665297"/>
                <a:gridCol w="1200823"/>
              </a:tblGrid>
              <a:tr h="461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Предварительные сроки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Число игроков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Ответственный: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2006 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26.03 -30.03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x 11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Александр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+79103208233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2007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26.03 - 30.03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x 11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Соколов Сергей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+79507137081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2008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01.04 -05.04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x 11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Мельников Сергей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+79103280400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26.03 - 30.03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x 11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Балдин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Алексей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+79205514529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20010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01.04 - 05.04.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 x 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Гордеев Юрий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+79103655353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26.03 - 30.03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 x 8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Лапаев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Максим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+79051735144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01.04-- 04.04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 x 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Пушкарев Антон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+79103644442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26.03 -29.03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 x 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Хабибулин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+79056742828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г.р.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01.04 - 04.04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x 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Зайцев Сергей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+79103225161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305" marR="3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9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725" y="-2206"/>
            <a:ext cx="6028516" cy="10549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Соревнования проводятся </a:t>
            </a:r>
            <a:r>
              <a:rPr lang="ru-RU" dirty="0" smtClean="0"/>
              <a:t>на лучших полях города Белгорода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0" y="4365104"/>
            <a:ext cx="2789040" cy="18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851920" cy="1951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384376" cy="214296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27584" y="3508359"/>
            <a:ext cx="2592289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Серебряный Донец</a:t>
            </a:r>
            <a:endParaRPr lang="ru-RU" sz="18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364088" y="3660759"/>
            <a:ext cx="2592289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Манеж</a:t>
            </a:r>
            <a:endParaRPr lang="ru-RU" sz="1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8055" y="6309320"/>
            <a:ext cx="2592289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32 школа</a:t>
            </a:r>
            <a:endParaRPr lang="ru-RU" sz="18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796136" y="6309320"/>
            <a:ext cx="2592289" cy="432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49 школа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1234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944652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НАГРАЖДЕНИЕ.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501448" cy="16697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каждой возрастной группе команда, занявшая 1 место, награждается памятным кубком, медалями и дипломом первой степени; команды, занявшие 2-3 места, награждаются памятными кубками, медалями и дипломами соответствующих степеней.</a:t>
            </a:r>
          </a:p>
          <a:p>
            <a:pPr marL="0" indent="0">
              <a:buNone/>
            </a:pPr>
            <a:r>
              <a:rPr lang="ru-RU" dirty="0"/>
              <a:t>Лучшие игроки турнира по номинациям в каждой возрастной группе награждаются памятными призами. Оргкомитет турнира учреждает специальные призы.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2459765" cy="1844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66356"/>
            <a:ext cx="2267744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2735796" cy="1823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97996"/>
            <a:ext cx="2195736" cy="1463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53980"/>
            <a:ext cx="2411760" cy="16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ЗАЯВКИ.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331236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Заявки</a:t>
            </a:r>
            <a:r>
              <a:rPr lang="ru-RU" dirty="0"/>
              <a:t>, по установленной форме и заверенные врачом о допуске каждого участника к соревнованиям, предоставляются в судейскую коллегию по прибытию на соревнования. Игроки 2006–2007 годов рождения должны иметь при себе паспорт, 2008 года рождения - паспорт или свидетельство о рождении, 2009 и младше – свидетельство о рождении и справку с фото, заверенную руководителем учебного заведения.</a:t>
            </a:r>
          </a:p>
          <a:p>
            <a:r>
              <a:rPr lang="ru-RU" dirty="0"/>
              <a:t>Участие в турнире необходимо подтвердить до 05 марта 2022 г. по электронному адресу или телефону: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2"/>
              </a:rPr>
              <a:t>metall_677@mail.ru</a:t>
            </a:r>
            <a:r>
              <a:rPr lang="ru-RU" dirty="0"/>
              <a:t> , тел. 8-910-223-83-93 (</a:t>
            </a:r>
            <a:r>
              <a:rPr lang="ru-RU" dirty="0" err="1"/>
              <a:t>Носачев</a:t>
            </a:r>
            <a:r>
              <a:rPr lang="ru-RU" dirty="0"/>
              <a:t> Сергей Юрьевич),</a:t>
            </a:r>
          </a:p>
          <a:p>
            <a:r>
              <a:rPr lang="ru-RU" u="sng" dirty="0"/>
              <a:t>- </a:t>
            </a:r>
            <a:r>
              <a:rPr lang="ru-RU" u="sng" dirty="0">
                <a:hlinkClick r:id="rId3"/>
              </a:rPr>
              <a:t>dush-6@bk.ru</a:t>
            </a:r>
            <a:r>
              <a:rPr lang="ru-RU" dirty="0"/>
              <a:t>, тел. 8(4722)32-06-97 (Яковлев Валерий Николаевич)</a:t>
            </a:r>
          </a:p>
          <a:p>
            <a:r>
              <a:rPr lang="ru-RU" dirty="0"/>
              <a:t>Информация о турнире будет размещаться на странице В/К (Детская футбольная лига г. Белгород), в социальных сетях и на сайте СШ №6 </a:t>
            </a:r>
            <a:r>
              <a:rPr lang="ru-RU" u="sng" dirty="0">
                <a:hlinkClick r:id="rId4"/>
              </a:rPr>
              <a:t>http://sport6wp.beluo31.ru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351749"/>
            <a:ext cx="2740546" cy="25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278</Words>
  <Application>Microsoft Office PowerPoint</Application>
  <PresentationFormat>Экран (4:3)</PresentationFormat>
  <Paragraphs>65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VIII МЕЖДУНАРОДНЫЙ ФУТБОЛЬНЫЙ ТУРНИР ПО ФУТБОЛУ ПАМЯТИ Ю.Н.ВАСИЛЬЕВА </vt:lpstr>
      <vt:lpstr>Презентация PowerPoint</vt:lpstr>
      <vt:lpstr>НАГРАЖДЕНИЕ. </vt:lpstr>
      <vt:lpstr>ЗАЯВКИ.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МЕЖДУНАРОДНЫЙ ФУТБОЛЬНЫЙ ТУРНИР ПО ФУТБОЛУ ПАМЯТИ Ю.Н.ВАСИЛЬЕВА</dc:title>
  <dc:creator>lama</dc:creator>
  <cp:lastModifiedBy>lama</cp:lastModifiedBy>
  <cp:revision>13</cp:revision>
  <dcterms:created xsi:type="dcterms:W3CDTF">2022-02-10T09:33:22Z</dcterms:created>
  <dcterms:modified xsi:type="dcterms:W3CDTF">2022-02-10T12:01:19Z</dcterms:modified>
</cp:coreProperties>
</file>